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6816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описываются результаты деятельности / реализованный комплекс мероприятий / инициатива (технологическое решение), повлиявшие на повышение эффективности бизнес-процессов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производственной деятельности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 по улучшению процессов 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Инициативность, саморазвитие, наставничество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885381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307014"/>
            <a:ext cx="4060345" cy="554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могут рабочие организаций Топливного дивизиона, осуществляющие работы по техническому обслуживанию, ремонту, регулировке, наладке контрольно-измерительных приборов и аппаратуры автоматического регулирования и управления.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Слесарь по КИПиА (контрольно-измерительным проборам и автоматике)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Слесарь по КИПиА (контрольно-измерительным проборам и автоматике)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ПРОИЗВОДСТВЕННОЙ ДЕЯТЕЛЬНОСТИ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 ПО УЛУЧШЕНИЮ ПРОЦЕССОВ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ИНИЦИАТИВНОСТЬ, САМОРАЗВИТИЕ, НАСТАВНИЧЕСТВО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329978"/>
              </p:ext>
            </p:extLst>
          </p:nvPr>
        </p:nvGraphicFramePr>
        <p:xfrm>
          <a:off x="450706" y="485899"/>
          <a:ext cx="7807427" cy="30945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Результаты производственной деятельности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Количественные и качественные результаты работы, влияние на повышение производительности труда, повышение качества работы, сокращение затрат, повышение уровня безопасности.
Высокая эффективность производственной деятельности. Выполнение плановых и внеплановых производственных заданий в установленный срок и с требуемым качеством.
Опыт работы, уровень экспертизы.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Деятельность по улучшению процессов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Проявление инициативы, направленной на повышение эффективности и совершенствование рабочего процесса.
Подача предложений по улучшению рабочей деятельности, повышению безопасности, повышению качества, улучшению условий труда и т.п.
Знание и применение инструментов ПСР (5С).
Наличие ППУ с положительным результатом.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Инициативность, саморазвитие, наставничество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Повышение квалификации и саморазвитие. 
Освоение смежных профессий / участков.
Участие в программе адаптации новых работников. 
Наставничество / подготовка работников, результаты наставляемых работников.
Участие в мероприятиях за пределами основной трудовой деятельности в организации (спортивных, социальных, работе с молодежью, профсоюза и прочее). 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53720</TotalTime>
  <Words>2058</Words>
  <Application>Microsoft Office PowerPoint</Application>
  <PresentationFormat>Произвольный</PresentationFormat>
  <Paragraphs>192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3412</cp:revision>
  <cp:lastPrinted>2025-02-03T14:56:44Z</cp:lastPrinted>
  <dcterms:created xsi:type="dcterms:W3CDTF">2019-09-24T12:37:05Z</dcterms:created>
  <dcterms:modified xsi:type="dcterms:W3CDTF">2026-02-11T08:16:11Z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